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4958"/>
            <a:ext cx="9468544" cy="710140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980728"/>
            <a:ext cx="4283968" cy="381642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Мой отец, Дураков Василий Фёдорович, родился                18 августа 1940г в деревне </a:t>
            </a:r>
            <a:r>
              <a:rPr lang="ru-RU" sz="4000" b="1" dirty="0" err="1" smtClean="0">
                <a:solidFill>
                  <a:schemeClr val="tx1"/>
                </a:solidFill>
              </a:rPr>
              <a:t>Будановка</a:t>
            </a:r>
            <a:r>
              <a:rPr lang="ru-RU" sz="4000" b="1" dirty="0" smtClean="0">
                <a:solidFill>
                  <a:schemeClr val="tx1"/>
                </a:solidFill>
              </a:rPr>
              <a:t> Курской области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8" y="692696"/>
            <a:ext cx="4295616" cy="547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-120650"/>
            <a:ext cx="9480550" cy="710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77478"/>
            <a:ext cx="5172323" cy="511256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Во время войны в деревне, в которой жила семья моего отца, немцы расстреливали всех мальчиков. Моей бабушке, Прасковье Алексеевне, приходилось скрывать отца от фашистов, прибегая к различным хитростям. В 1943 году, когда начались активные бои, женщин и детей эвакуировали в эшелонах на Урал. Так отец стал проживать в городе </a:t>
            </a:r>
            <a:r>
              <a:rPr lang="ru-RU" b="1" dirty="0" err="1" smtClean="0">
                <a:solidFill>
                  <a:schemeClr val="tx1"/>
                </a:solidFill>
              </a:rPr>
              <a:t>Кизеле</a:t>
            </a:r>
            <a:r>
              <a:rPr lang="ru-RU" b="1" dirty="0" smtClean="0">
                <a:solidFill>
                  <a:schemeClr val="tx1"/>
                </a:solidFill>
              </a:rPr>
              <a:t>, Пермской области.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91" y="404664"/>
            <a:ext cx="4103687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60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80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Serega</dc:creator>
  <cp:lastModifiedBy>Serega</cp:lastModifiedBy>
  <cp:revision>5</cp:revision>
  <dcterms:created xsi:type="dcterms:W3CDTF">2020-05-07T17:14:36Z</dcterms:created>
  <dcterms:modified xsi:type="dcterms:W3CDTF">2020-05-07T18:36:02Z</dcterms:modified>
</cp:coreProperties>
</file>